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92B75-34F3-B29B-1318-100D0AC29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60A54AF-8C19-3E93-C5B5-7C947B466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FE56D7-9094-FEAF-93AB-18AD1994B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567E-4344-1F6D-90A3-931CD82F7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6238D6-B057-9603-1A35-F77C48E5E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573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8F8D57-D40E-7E5D-9BE1-97A55FD3F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5AC50D1-E217-7A02-6C2E-6710359A1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4A2E11-6EDA-1A4D-97A9-0147E3CD2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D7E587-FDBC-D857-570F-E498B6AD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67B55B-4326-D595-D2A3-FB8B0F66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45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81BE3D-6B91-A8F4-82C3-17D5B60D7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968FFB-F929-85E2-58B1-91BA57491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3B9582-5610-6079-F3D4-1C47E5F29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0276D6-A9EE-846B-D966-B809531E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731D63-35F8-95DA-FC42-23930E735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3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B3949-11EB-A97C-7E21-392116C5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176CA-C29D-B4BA-5A66-39A1DD475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1BF006-A463-56C6-6653-8224B814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566337-7E41-80A5-5ACB-FD1F3AC87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C32DF6-1984-6EE2-3C7E-CC7D98EE1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620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3B8B9-3069-B5A4-78F8-97FC8BA4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2FAA82-ADB1-5655-0805-98435EAB2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CBC18D-7906-15B3-F860-445C520AF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FBCAD6-01BF-67A8-1593-1B2D5536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3DAA40-B487-D70A-13A2-565A4D5C3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000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FA35A-E62A-AFD0-B729-50300CE39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55BC6B-6830-0907-D916-E413A9254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E9E41D-316E-4F14-4A41-6F23DEA31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6FC98C-449C-BD26-6CDC-C7F242643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CA74B0-0DB0-044A-AAA7-93EDF55DF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A54D61-BD69-0D9E-A3E4-04CCCBDF0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844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BAFF8-C898-8FED-78F9-6F0503802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18C2BD-ECB8-1E88-D0F0-2C5449994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197FAE-1400-75DF-A113-AFA3E7130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5784749-FCC2-2104-750D-C990F7A95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917BEC7-6A95-122C-88C1-2F780DD0C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FF6104A-9048-886B-4D91-66F2E1966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1DFE79-0227-6DA5-961B-E6B05CEBB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8D977B-0213-8255-8B18-D510D2A0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968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DCEE5-07BD-706D-E922-485F98786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C49151-4571-FA9E-0F86-E69AFAD5B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78D19-94C1-3EE3-6801-0B86198B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4E844F7-D5AB-4DE9-1698-6997EAD3D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7368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A92ACDC-A8C8-2483-3AA5-AF8396BB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872A2D6-4E18-456F-7803-2213CB35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410E81-3B4B-4F09-A93A-4E778F5FB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4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7692D-6543-9521-E4C6-4D5B381F5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415B61-DC8D-47EC-BCC7-E5146D5FE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ADA48E-BAF9-C95B-46B6-8D8E2060B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B6BD58-D9D7-B0F0-6E13-4C1ACC5CA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E90615-8C37-B0CD-6B1D-4AF928D63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00FD71-BF6A-1C66-4FD2-F0F93490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787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B9E61-5F24-71DA-BFF5-85885C7FB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B71E53-4561-D443-62D1-485BCB80A9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3AC4326-BD46-FD26-7FF4-CF731F1E6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3A742F-1F4C-E6B9-C9EE-B89A2D9FA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048BFF-6110-8667-66EC-9EAEEAC3A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58B509-286C-8C60-C380-A1C7FC2C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7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D716FA1-3199-8805-75CA-1D3145DF6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F2DD62-074E-7BA8-DDA9-146442FF3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D68388-A7FB-E79F-1EC9-EC6F3D918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0BC3A-E623-4539-B61B-365E90B7A9CF}" type="datetimeFigureOut">
              <a:rPr lang="es-ES" smtClean="0"/>
              <a:t>06/11/2025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5CB2B6-A4CC-F4B9-6F2F-8E3FB1C73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3EAF93-2DED-517E-89BF-3AB12E89F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19BDA-1894-4915-9CF6-A7F3A5E41C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38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C168406-3A28-9E13-FC5F-97548C451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965B346-4D9D-0366-F65A-25413418501D}"/>
              </a:ext>
            </a:extLst>
          </p:cNvPr>
          <p:cNvSpPr txBox="1"/>
          <p:nvPr/>
        </p:nvSpPr>
        <p:spPr>
          <a:xfrm>
            <a:off x="3278658" y="2961409"/>
            <a:ext cx="56346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Dilo World" pitchFamily="2" charset="0"/>
              </a:rPr>
              <a:t>TÍTULO PRESENTACIÓN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5BAE4EC-8D31-FA67-589D-2AF7FD9E0348}"/>
              </a:ext>
            </a:extLst>
          </p:cNvPr>
          <p:cNvSpPr txBox="1"/>
          <p:nvPr/>
        </p:nvSpPr>
        <p:spPr>
          <a:xfrm>
            <a:off x="3542256" y="3643745"/>
            <a:ext cx="51074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Nombre del ponente</a:t>
            </a:r>
          </a:p>
        </p:txBody>
      </p:sp>
    </p:spTree>
    <p:extLst>
      <p:ext uri="{BB962C8B-B14F-4D97-AF65-F5344CB8AC3E}">
        <p14:creationId xmlns:p14="http://schemas.microsoft.com/office/powerpoint/2010/main" val="1291358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2583D-5CCA-AECE-E7A9-463F5F162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376A207-EFD6-3D72-0DFE-3FB5088CB1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4C8A676-F164-DD49-0350-53E03CD7B2CD}"/>
              </a:ext>
            </a:extLst>
          </p:cNvPr>
          <p:cNvSpPr txBox="1"/>
          <p:nvPr/>
        </p:nvSpPr>
        <p:spPr>
          <a:xfrm>
            <a:off x="838200" y="1027906"/>
            <a:ext cx="18857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>
                <a:solidFill>
                  <a:srgbClr val="92D050"/>
                </a:solidFill>
                <a:latin typeface="Dilo World" pitchFamily="2" charset="0"/>
              </a:rPr>
              <a:t>TÍTULO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4B70C26-30CA-7DB5-3B61-B77E1553B2BF}"/>
              </a:ext>
            </a:extLst>
          </p:cNvPr>
          <p:cNvSpPr txBox="1"/>
          <p:nvPr/>
        </p:nvSpPr>
        <p:spPr>
          <a:xfrm>
            <a:off x="988512" y="1797347"/>
            <a:ext cx="984606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5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283F0-7646-71E4-48E4-AF6D65748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172A892-101A-E2BB-33AC-689FD6AC1A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F917765-2431-654F-26DF-10812780FFC1}"/>
              </a:ext>
            </a:extLst>
          </p:cNvPr>
          <p:cNvSpPr txBox="1"/>
          <p:nvPr/>
        </p:nvSpPr>
        <p:spPr>
          <a:xfrm>
            <a:off x="838200" y="1027906"/>
            <a:ext cx="18857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Dilo World" pitchFamily="2" charset="0"/>
              </a:rPr>
              <a:t>TÍTULO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797F3D7-4959-E74F-00E0-26623BAA7B8B}"/>
              </a:ext>
            </a:extLst>
          </p:cNvPr>
          <p:cNvSpPr txBox="1"/>
          <p:nvPr/>
        </p:nvSpPr>
        <p:spPr>
          <a:xfrm>
            <a:off x="510530" y="1797347"/>
            <a:ext cx="64825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bg1"/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bg1"/>
              </a:solidFill>
              <a:latin typeface="Omn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37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76F08-5FB5-C0EC-0D2D-2C8A758A2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7653109-2839-5FFD-E470-F46AB023B3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DBDC833-C921-17AD-C5BD-4B81936A32C8}"/>
              </a:ext>
            </a:extLst>
          </p:cNvPr>
          <p:cNvSpPr txBox="1"/>
          <p:nvPr/>
        </p:nvSpPr>
        <p:spPr>
          <a:xfrm>
            <a:off x="838200" y="1027906"/>
            <a:ext cx="18857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Dilo World" pitchFamily="2" charset="0"/>
              </a:rPr>
              <a:t>TÍTULO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BC23037-4AB1-5045-2301-BC093ACC3B4E}"/>
              </a:ext>
            </a:extLst>
          </p:cNvPr>
          <p:cNvSpPr txBox="1"/>
          <p:nvPr/>
        </p:nvSpPr>
        <p:spPr>
          <a:xfrm>
            <a:off x="988512" y="1797347"/>
            <a:ext cx="984606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bg1"/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bg1"/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bg1"/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bg1"/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bg1"/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bg1"/>
              </a:solidFill>
              <a:latin typeface="Omn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96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86294B-5B84-E79D-9FC8-FCA72235F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03FD447-28BA-94FE-3738-56F9B921C5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6DCF49D-3221-54FE-B6AC-E85B09BBB0B5}"/>
              </a:ext>
            </a:extLst>
          </p:cNvPr>
          <p:cNvSpPr txBox="1"/>
          <p:nvPr/>
        </p:nvSpPr>
        <p:spPr>
          <a:xfrm>
            <a:off x="838200" y="1027906"/>
            <a:ext cx="18857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>
                <a:solidFill>
                  <a:srgbClr val="92D050"/>
                </a:solidFill>
                <a:latin typeface="Dilo World" pitchFamily="2" charset="0"/>
              </a:rPr>
              <a:t>TÍTULO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4486E82-4A64-BDE4-C6BE-F18132F10DEC}"/>
              </a:ext>
            </a:extLst>
          </p:cNvPr>
          <p:cNvSpPr txBox="1"/>
          <p:nvPr/>
        </p:nvSpPr>
        <p:spPr>
          <a:xfrm>
            <a:off x="838200" y="1690688"/>
            <a:ext cx="79788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  <a:p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r>
              <a:rPr lang="es-E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 </a:t>
            </a:r>
            <a:r>
              <a:rPr lang="es-ES" sz="4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mnes" pitchFamily="2" charset="0"/>
              </a:rPr>
              <a:t>Texto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  <a:latin typeface="Omn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470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122</Words>
  <Application>Microsoft Office PowerPoint</Application>
  <PresentationFormat>Panorámica</PresentationFormat>
  <Paragraphs>21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Dilo World</vt:lpstr>
      <vt:lpstr>Omnes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Carito Alvarez</dc:creator>
  <cp:lastModifiedBy>Carito Alvarez</cp:lastModifiedBy>
  <cp:revision>4</cp:revision>
  <dcterms:created xsi:type="dcterms:W3CDTF">2025-11-06T19:55:32Z</dcterms:created>
  <dcterms:modified xsi:type="dcterms:W3CDTF">2025-11-06T20:06:46Z</dcterms:modified>
</cp:coreProperties>
</file>